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2A8F31-19B5-49D5-A8B6-98F31AAFF4CC}" type="datetimeFigureOut">
              <a:rPr lang="en-US" smtClean="0"/>
              <a:pPr/>
              <a:t>7/2/2024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5F174B-8AED-4245-A1D8-FBCA335FBC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80210" cy="52149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en-US" sz="5300" i="1" dirty="0" smtClean="0">
                <a:effectLst/>
                <a:latin typeface="Times New Roman" pitchFamily="18" charset="0"/>
                <a:cs typeface="Times New Roman" pitchFamily="18" charset="0"/>
              </a:rPr>
              <a:t>Daddy</a:t>
            </a:r>
            <a:r>
              <a:rPr lang="en-US" sz="5300" dirty="0" smtClean="0">
                <a:effectLst/>
                <a:latin typeface="Times New Roman" pitchFamily="18" charset="0"/>
                <a:cs typeface="Times New Roman" pitchFamily="18" charset="0"/>
              </a:rPr>
              <a:t> of Sylvia Plath 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>[Semester-5/CC-11]</a:t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soke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Howlader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Assistant Professor of English</a:t>
            </a:r>
            <a:b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Bejoy</a:t>
            </a:r>
            <a:r>
              <a:rPr lang="en-US" sz="4000" i="1" dirty="0" smtClean="0">
                <a:effectLst/>
                <a:latin typeface="Times New Roman" pitchFamily="18" charset="0"/>
                <a:cs typeface="Times New Roman" pitchFamily="18" charset="0"/>
              </a:rPr>
              <a:t> Narayan </a:t>
            </a:r>
            <a:r>
              <a:rPr lang="en-US" sz="4000" i="1" dirty="0" err="1" smtClean="0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53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928670"/>
            <a:ext cx="72866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Daddy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a deeply complex poem informed by the poet’s relationship with her deceased father, Otto Plath. The poem depicts the speaker's struggle to break free of her father’s influence.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image of the father as black, Germanic autocrat is the beginning point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Daddy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(1962). Plath uses the color black in this poem to symbolize the nature of oppression - the way it prohibits truth, warmth, and hope.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poem is spoken by a girl with an Electra complex. Her father died while she thought he was God. Her case is complicated by the fact that her father was also a Nazi and mother very possibly Jewish (metaphorically used images).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071546"/>
            <a:ext cx="66437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poem, the daughter emerges from being an archetypal victim to an assertive victim, from a historically persecuted Jew to a traditional vampire-killer, in short, “from booted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booter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.”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Plath makes the poem with an eternal appeal where the accepted association b/w love and hatred, beauty and ugliness, passivity and violence private and public trauma, the fact and fiction are completely mingled.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Plath uses imagery related to the Holocaust and Nazism throughout the poem to symbolize illusory ideas of purity and the pain and terror of oppression.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223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Times New Roman</vt:lpstr>
      <vt:lpstr>Wingdings 2</vt:lpstr>
      <vt:lpstr>Flow</vt:lpstr>
      <vt:lpstr>                                         Daddy of Sylvia Plath  [Semester-5/CC-11]  Dr. Asoke Howlader Assistant Professor of English Bejoy Narayan Mahavidyalaya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Many Meanings of Macbeth  Semester-2 CC-4</dc:title>
  <dc:creator>USER</dc:creator>
  <cp:lastModifiedBy>Windows User</cp:lastModifiedBy>
  <cp:revision>9</cp:revision>
  <dcterms:created xsi:type="dcterms:W3CDTF">2023-12-13T17:20:07Z</dcterms:created>
  <dcterms:modified xsi:type="dcterms:W3CDTF">2024-07-02T05:40:30Z</dcterms:modified>
</cp:coreProperties>
</file>